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2595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64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164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124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53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08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333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35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105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09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0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EA0DE-AE9F-476E-8C49-6BFB6B4D92C9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59974-762B-4F58-9963-A5696E6902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67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332656"/>
            <a:ext cx="6048672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La profe de Matemáticas ha propuesto a Andrés, Luis y Marta jugar al triángulo mágico. El que solucione el problema ganará un paquete de cromos.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203848" y="1412774"/>
            <a:ext cx="55446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Al terminar el juego, los tres compañeros han recibido </a:t>
            </a:r>
          </a:p>
          <a:p>
            <a:r>
              <a:rPr lang="es-ES" dirty="0" smtClean="0"/>
              <a:t>un paquete de cromos. ¿Cómo puede ser?</a:t>
            </a:r>
            <a:endParaRPr lang="es-ES" dirty="0"/>
          </a:p>
        </p:txBody>
      </p:sp>
      <p:pic>
        <p:nvPicPr>
          <p:cNvPr id="1026" name="Picture 2" descr="http://previews.123rf.com/images/tigatelu/tigatelu1404/tigatelu140400320/27657241-Profesora-de-dibujos-animados-de-pie-junto-a-una-pizarra-Foto-de-archiv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03" y="2196531"/>
            <a:ext cx="5806889" cy="443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12 Grupo"/>
          <p:cNvGrpSpPr/>
          <p:nvPr/>
        </p:nvGrpSpPr>
        <p:grpSpPr>
          <a:xfrm>
            <a:off x="1160801" y="2795305"/>
            <a:ext cx="2400852" cy="1904370"/>
            <a:chOff x="1488444" y="2852936"/>
            <a:chExt cx="2400852" cy="1904370"/>
          </a:xfrm>
        </p:grpSpPr>
        <p:sp>
          <p:nvSpPr>
            <p:cNvPr id="6" name="5 Elipse"/>
            <p:cNvSpPr/>
            <p:nvPr/>
          </p:nvSpPr>
          <p:spPr>
            <a:xfrm>
              <a:off x="2299792" y="2852936"/>
              <a:ext cx="648072" cy="57606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Elipse"/>
            <p:cNvSpPr/>
            <p:nvPr/>
          </p:nvSpPr>
          <p:spPr>
            <a:xfrm>
              <a:off x="2879812" y="3429000"/>
              <a:ext cx="648072" cy="57606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Elipse"/>
            <p:cNvSpPr/>
            <p:nvPr/>
          </p:nvSpPr>
          <p:spPr>
            <a:xfrm>
              <a:off x="1823001" y="3429000"/>
              <a:ext cx="648072" cy="57606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Elipse"/>
            <p:cNvSpPr/>
            <p:nvPr/>
          </p:nvSpPr>
          <p:spPr>
            <a:xfrm>
              <a:off x="3241224" y="4131944"/>
              <a:ext cx="648072" cy="57606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10 Elipse"/>
            <p:cNvSpPr/>
            <p:nvPr/>
          </p:nvSpPr>
          <p:spPr>
            <a:xfrm>
              <a:off x="2391967" y="4181242"/>
              <a:ext cx="648072" cy="57606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Elipse"/>
            <p:cNvSpPr/>
            <p:nvPr/>
          </p:nvSpPr>
          <p:spPr>
            <a:xfrm>
              <a:off x="1488444" y="4123611"/>
              <a:ext cx="648072" cy="57606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Llamada ovalada"/>
          <p:cNvSpPr/>
          <p:nvPr/>
        </p:nvSpPr>
        <p:spPr>
          <a:xfrm>
            <a:off x="6032768" y="4377038"/>
            <a:ext cx="3096344" cy="1846739"/>
          </a:xfrm>
          <a:prstGeom prst="wedgeEllipseCallout">
            <a:avLst>
              <a:gd name="adj1" fmla="val -60911"/>
              <a:gd name="adj2" fmla="val -386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700" b="1" dirty="0" smtClean="0"/>
              <a:t>Sitúa las cifras 1, 2, 3, 4, 5 y 6 una en cada círculo de forma que cada lado del triángulo sume lo mismo.</a:t>
            </a:r>
            <a:endParaRPr lang="es-ES" sz="1700" b="1" dirty="0"/>
          </a:p>
        </p:txBody>
      </p:sp>
    </p:spTree>
    <p:extLst>
      <p:ext uri="{BB962C8B-B14F-4D97-AF65-F5344CB8AC3E}">
        <p14:creationId xmlns:p14="http://schemas.microsoft.com/office/powerpoint/2010/main" val="3406576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Gema</dc:creator>
  <cp:lastModifiedBy>Gema</cp:lastModifiedBy>
  <cp:revision>3</cp:revision>
  <dcterms:created xsi:type="dcterms:W3CDTF">2016-05-08T19:43:49Z</dcterms:created>
  <dcterms:modified xsi:type="dcterms:W3CDTF">2016-05-08T19:58:09Z</dcterms:modified>
</cp:coreProperties>
</file>